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55"/>
  </p:notesMasterIdLst>
  <p:sldIdLst>
    <p:sldId id="310" r:id="rId2"/>
    <p:sldId id="31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FFFF"/>
    <a:srgbClr val="FFFF00"/>
    <a:srgbClr val="FF0000"/>
    <a:srgbClr val="990099"/>
    <a:srgbClr val="6699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746" autoAdjust="0"/>
  </p:normalViewPr>
  <p:slideViewPr>
    <p:cSldViewPr>
      <p:cViewPr varScale="1">
        <p:scale>
          <a:sx n="66" d="100"/>
          <a:sy n="66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286CC-E386-4E45-B742-7E78C462D4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95230-20AE-4B90-84B5-829BCAE6FE2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E66B0-EABA-48DD-A238-6810C3ADD53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78DD-7407-403D-BE5C-4561D1E0CF1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E0FC3-76AD-4655-92BF-5E2E8AAEABD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5E667-2F9C-47AA-B870-F2A39FF258C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75789-4C32-4919-84B7-D6D53590941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5713-78A6-427A-9D0A-42A5B912D6B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A2161-BB47-4959-BC45-C29222F089C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66504-A686-4C73-8C09-6968C32E322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2CCDB-5294-4F70-BECE-798069C513B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EC55A-E7DB-4D9F-8CE2-C2803239F84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F5D35-9036-4866-9944-70D6348D4E4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4CE64-E7FE-46D0-BAF4-3414281EBBE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1216C-6F69-46B3-B3AE-F481D677649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E189B-36F1-4C70-B0D5-1E4CC63485B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408D5-3B98-4A42-B205-2B396C20C74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7CD75-7F1A-4FD8-97E7-370AF65E91E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B9A8B-40F3-487F-924D-5D4F4499597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7DB54-17D1-4C7C-853D-D66CA7F1693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05064-D5BD-4ADE-902A-3205081C12B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72EB4-5D10-441B-B985-3C5E9F8490C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139E4-432E-4C1C-BBC6-A36D58EE661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0283D-9421-4E72-A7EA-AE856DF3D1C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07456-5596-4937-8838-EC292BFE792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E8586-5929-4DA8-901C-3ABC4854BFB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C383B-E6F1-480E-8630-90E76FB125B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D417C-5A24-4F7D-862D-79DE27DD5E1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B1B08-1743-41D3-B1B4-E87E8131AF4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AEFA7-405D-46C7-A761-578C2EA51A2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E6B89-FAF8-45FB-86E2-7BFB004DCCB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A437-31DF-4E92-A39E-65C159552CB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305AF-B712-4154-B193-38405A48D00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60EAA-862E-47C6-A2CF-5AB87961B5C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FAD22-B3BF-4D62-8C19-16928A72E01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3ACB6-BFCA-402F-B066-866FEFC100D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80092-81F4-4744-8964-3E5CD46B648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05A37-2EAE-4DEE-9409-31CE74B845E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15466-2FCE-4639-B8EC-9368E7F625C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2A80D-7193-481E-9982-DB66F000DD1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05814-703E-4D88-8D41-120EA64AC69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5F2EB-E699-47DD-9E65-CF339F8724D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5F30A-E26E-4E29-8E6A-78A3012D2FA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BA800-64A3-4005-A458-5A8E98F83B5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6B72A-5F59-41FD-BC4B-4CD7B08728B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ABE14-49F8-404F-AC97-BD0D39B5D2B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E4598-3454-47EF-9D78-C368A12CF21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F6D57-4E58-477B-98A5-E5C75E522E8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65B6-F324-430E-9876-E2F86C18162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CA6B5-1D9B-46E4-A4D1-6BDB5314AD3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CE0DC-476F-4061-AE65-193901E4CDE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19FAE-C86D-4545-81FC-653651AF361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0571C-9670-4A4B-8399-DDA64634BD2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C47D8-4EA4-471E-83F7-B7727464A81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27D2-8703-4F1A-9C10-79B9832F38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24A4-545C-4AC7-A6EC-A8B3EB3086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5984-9D7B-4A95-A97B-3530192C82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B317-DBFE-4301-9660-A403BB74E4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0FF3-58DB-4F41-8043-3F07767331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72D5-F1AA-4D83-A475-09AAB17979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F495-BA98-4A19-9A32-B369FFBFEE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C235-5660-4727-B3C8-62389FC30D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BA37-40BB-4338-A3C4-5553614D2F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4A96-D50B-4669-87F3-2181415CB1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B4EB-0456-4C61-A1CE-0A45FF4A52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A9E01-7511-420D-89B0-00B5DCC207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62" r:id="rId2"/>
    <p:sldLayoutId id="2147483871" r:id="rId3"/>
    <p:sldLayoutId id="2147483863" r:id="rId4"/>
    <p:sldLayoutId id="2147483872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8.xml"/><Relationship Id="rId51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dseslgame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altLang="zh-CN" sz="10600" smtClean="0">
                <a:ea typeface="SimSun" pitchFamily="2" charset="-122"/>
              </a:rPr>
              <a:t>JEOPARDY</a:t>
            </a:r>
            <a:br>
              <a:rPr altLang="zh-CN" sz="10600" smtClean="0">
                <a:ea typeface="SimSun" pitchFamily="2" charset="-122"/>
              </a:rPr>
            </a:br>
            <a:r>
              <a:rPr altLang="zh-CN" sz="10600" smtClean="0">
                <a:ea typeface="SimSun" pitchFamily="2" charset="-122"/>
              </a:rPr>
              <a:t>SET 2 </a:t>
            </a:r>
            <a:endParaRPr altLang="zh-CN" sz="10600">
              <a:ea typeface="SimSun" pitchFamily="2" charset="-122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Level: </a:t>
            </a: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Beginner </a:t>
            </a:r>
            <a:endParaRPr lang="en-US" altLang="zh-CN" sz="2800" dirty="0">
              <a:latin typeface="Colonna MT" pitchFamily="82" charset="0"/>
              <a:ea typeface="SimSun" pitchFamily="2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Designed and created by Kids ESL Games</a:t>
            </a:r>
            <a:r>
              <a:rPr lang="en-US" altLang="zh-CN" b="1" dirty="0">
                <a:latin typeface="+mj-lt"/>
                <a:ea typeface="SimSun" pitchFamily="2" charset="-122"/>
              </a:rPr>
              <a:t/>
            </a:r>
            <a:br>
              <a:rPr lang="en-US" altLang="zh-CN" b="1" dirty="0">
                <a:latin typeface="+mj-lt"/>
                <a:ea typeface="SimSun" pitchFamily="2" charset="-122"/>
              </a:rPr>
            </a:br>
            <a:endParaRPr lang="en-US" altLang="zh-CN" b="1" dirty="0">
              <a:latin typeface="+mj-lt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History.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subject called?</a:t>
            </a:r>
          </a:p>
        </p:txBody>
      </p:sp>
      <p:sp>
        <p:nvSpPr>
          <p:cNvPr id="10" name="Action Button: Sound 9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3" name="Picture 8" descr="C:\Users\Rich\Documents\eslkidsworld.com\clip art\Education &amp; Schools (Part 2)\School Subjects (D - Z)\History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557338"/>
            <a:ext cx="3028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P.E.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In which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subject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do you play sport?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Geography.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46434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Which subject studies the World?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391" name="Picture 7" descr="C:\Users\Rich\Documents\eslkidsworld.com\clip art\Education &amp; Schools (Part 2)\School Subjects (D - Z)\Geography - Map &amp; Quill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988" y="1844675"/>
            <a:ext cx="4672012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They are called trees.</a:t>
            </a:r>
            <a:endParaRPr lang="en-GB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they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called?</a:t>
            </a: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5" name="Picture 8" descr="C:\Users\Rich\Documents\eslkidsworld.com\clip art\Landscapes\Mountains (Part 1)\Mountain &amp; Trees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205038"/>
            <a:ext cx="36004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8475385">
            <a:off x="4212432" y="23963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a mountain.</a:t>
            </a:r>
            <a:endParaRPr lang="en-GB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439" name="Picture 8" descr="C:\Users\Rich\Documents\eslkidsworld.com\clip art\Landscapes\Mountains (Part 1)\Mountain 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989138"/>
            <a:ext cx="39608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8475385">
            <a:off x="4067969" y="2467769"/>
            <a:ext cx="865187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a beach. </a:t>
            </a:r>
            <a:endParaRPr lang="en-GB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63" name="Picture 8" descr="C:\Users\Rich\Documents\eslkidsworld.com\clip art\Landscapes\Landscapes (A - Ci)\Beach Scene 3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89138"/>
            <a:ext cx="337502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8475385">
            <a:off x="4067969" y="3188494"/>
            <a:ext cx="865187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forest.</a:t>
            </a:r>
            <a:endParaRPr lang="en-GB" sz="2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42116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7" name="Picture 7" descr="C:\Users\Rich\Documents\eslkidsworld.com\clip art\Landscapes\Landscapes (D - O)\Forest 0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205038"/>
            <a:ext cx="3862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8475385">
            <a:off x="3923507" y="3188494"/>
            <a:ext cx="865187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In the sea or ocean.</a:t>
            </a:r>
            <a:endParaRPr lang="en-GB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do dolphins and fish live?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China.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Country does this flag belong to?</a:t>
            </a: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35" name="Picture 8" descr="C:\Users\Rich\Documents\eslkidsworld.com\clip art\Flags (Part 2)\World (A - L)\China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565400"/>
            <a:ext cx="35988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France.</a:t>
            </a:r>
            <a:endParaRPr lang="en-GB" sz="2800"/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Country does this flag belong to?</a:t>
            </a:r>
          </a:p>
        </p:txBody>
      </p:sp>
      <p:pic>
        <p:nvPicPr>
          <p:cNvPr id="23559" name="Picture 8" descr="C:\Users\Rich\Documents\eslkidsworld.com\clip art\Flags (Part 2)\World (A - L)\France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924175"/>
            <a:ext cx="348773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40322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Construction</a:t>
            </a:r>
          </a:p>
          <a:p>
            <a:pPr>
              <a:defRPr/>
            </a:pP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3" action="ppaction://hlinksldjump"/>
              </a:rPr>
              <a:t>100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4" action="ppaction://hlinksldjump"/>
              </a:rPr>
              <a:t>200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5" action="ppaction://hlinksldjump"/>
              </a:rPr>
              <a:t>300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6" action="ppaction://hlinksldjump"/>
              </a:rPr>
              <a:t>400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7" action="ppaction://hlinksldjump"/>
              </a:rPr>
              <a:t>500</a:t>
            </a:r>
            <a:endParaRPr lang="en-GB" sz="3200" b="1" dirty="0">
              <a:solidFill>
                <a:srgbClr val="FFFFFF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School Subjects</a:t>
            </a:r>
          </a:p>
          <a:p>
            <a:pPr>
              <a:defRPr/>
            </a:pP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8" action="ppaction://hlinksldjump"/>
              </a:rPr>
              <a:t>100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9" action="ppaction://hlinksldjump"/>
              </a:rPr>
              <a:t>200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0" action="ppaction://hlinksldjump"/>
              </a:rPr>
              <a:t>300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1" action="ppaction://hlinksldjump"/>
              </a:rPr>
              <a:t>400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2" action="ppaction://hlinksldjump"/>
              </a:rPr>
              <a:t>500</a:t>
            </a:r>
            <a:endParaRPr lang="en-GB" sz="5400" b="1" dirty="0">
              <a:solidFill>
                <a:srgbClr val="FFFFFF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Landscapes</a:t>
            </a:r>
          </a:p>
          <a:p>
            <a:pPr>
              <a:defRPr/>
            </a:pP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3" action="ppaction://hlinksldjump"/>
              </a:rPr>
              <a:t>100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4" action="ppaction://hlinksldjump"/>
              </a:rPr>
              <a:t>200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5" action="ppaction://hlinksldjump"/>
              </a:rPr>
              <a:t>300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6" action="ppaction://hlinksldjump"/>
              </a:rPr>
              <a:t>400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7" action="ppaction://hlinksldjump"/>
              </a:rPr>
              <a:t>500</a:t>
            </a:r>
            <a:endParaRPr lang="en-GB" sz="5400" b="1" dirty="0">
              <a:solidFill>
                <a:srgbClr val="FFFFFF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Flags</a:t>
            </a:r>
          </a:p>
          <a:p>
            <a:pPr>
              <a:defRPr/>
            </a:pP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8" action="ppaction://hlinksldjump"/>
              </a:rPr>
              <a:t>100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19" action="ppaction://hlinksldjump"/>
              </a:rPr>
              <a:t>200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0" action="ppaction://hlinksldjump"/>
              </a:rPr>
              <a:t>300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1" action="ppaction://hlinksldjump"/>
              </a:rPr>
              <a:t>400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2" action="ppaction://hlinksldjump"/>
              </a:rPr>
              <a:t>500</a:t>
            </a:r>
            <a:endParaRPr lang="en-GB" sz="5400" b="1" dirty="0">
              <a:solidFill>
                <a:srgbClr val="FFFFFF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Extreme Sports</a:t>
            </a:r>
          </a:p>
          <a:p>
            <a:pPr>
              <a:defRPr/>
            </a:pP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3" action="ppaction://hlinksldjump"/>
              </a:rPr>
              <a:t>100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4" action="ppaction://hlinksldjump"/>
              </a:rPr>
              <a:t>200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5" action="ppaction://hlinksldjump"/>
              </a:rPr>
              <a:t>300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6" action="ppaction://hlinksldjump"/>
              </a:rPr>
              <a:t>400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FF"/>
                </a:solidFill>
                <a:latin typeface="Agency FB" pitchFamily="34" charset="0"/>
                <a:cs typeface="Aharoni" pitchFamily="2" charset="-79"/>
                <a:hlinkClick r:id="rId27" action="ppaction://hlinksldjump"/>
              </a:rPr>
              <a:t>500</a:t>
            </a:r>
            <a:endParaRPr lang="en-GB" sz="5400" b="1" dirty="0">
              <a:solidFill>
                <a:srgbClr val="FFFFFF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59338" y="981075"/>
            <a:ext cx="4032250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Space</a:t>
            </a:r>
          </a:p>
          <a:p>
            <a:pPr>
              <a:defRPr/>
            </a:pPr>
            <a:r>
              <a:rPr lang="en-GB" sz="3200" b="1" dirty="0">
                <a:latin typeface="Agency FB" pitchFamily="34" charset="0"/>
                <a:cs typeface="Aharoni" pitchFamily="2" charset="-79"/>
                <a:hlinkClick r:id="rId28" action="ppaction://hlinksldjump"/>
              </a:rPr>
              <a:t>100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29" action="ppaction://hlinksldjump"/>
              </a:rPr>
              <a:t>200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0" action="ppaction://hlinksldjump"/>
              </a:rPr>
              <a:t>300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1" action="ppaction://hlinksldjump"/>
              </a:rPr>
              <a:t>400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2" action="ppaction://hlinksldjump"/>
              </a:rPr>
              <a:t>500</a:t>
            </a:r>
            <a:endParaRPr lang="en-GB" sz="3200" b="1" dirty="0"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Technology</a:t>
            </a:r>
          </a:p>
          <a:p>
            <a:pPr>
              <a:defRPr/>
            </a:pPr>
            <a:r>
              <a:rPr lang="en-GB" sz="3200" b="1" dirty="0">
                <a:latin typeface="Agency FB" pitchFamily="34" charset="0"/>
                <a:cs typeface="Aharoni" pitchFamily="2" charset="-79"/>
                <a:hlinkClick r:id="rId33" action="ppaction://hlinksldjump"/>
              </a:rPr>
              <a:t>100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4" action="ppaction://hlinksldjump"/>
              </a:rPr>
              <a:t>200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5" action="ppaction://hlinksldjump"/>
              </a:rPr>
              <a:t>300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6" action="ppaction://hlinksldjump"/>
              </a:rPr>
              <a:t>400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7" action="ppaction://hlinksldjump"/>
              </a:rPr>
              <a:t>500</a:t>
            </a:r>
            <a:endParaRPr lang="en-GB" sz="5400" b="1" dirty="0"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Games</a:t>
            </a:r>
          </a:p>
          <a:p>
            <a:pPr>
              <a:defRPr/>
            </a:pPr>
            <a:r>
              <a:rPr lang="en-GB" sz="3200" b="1" dirty="0">
                <a:latin typeface="Agency FB" pitchFamily="34" charset="0"/>
                <a:cs typeface="Aharoni" pitchFamily="2" charset="-79"/>
                <a:hlinkClick r:id="rId38" action="ppaction://hlinksldjump"/>
              </a:rPr>
              <a:t>100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39" action="ppaction://hlinksldjump"/>
              </a:rPr>
              <a:t>200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0" action="ppaction://hlinksldjump"/>
              </a:rPr>
              <a:t>300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1" action="ppaction://hlinksldjump"/>
              </a:rPr>
              <a:t>400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2" action="ppaction://hlinksldjump"/>
              </a:rPr>
              <a:t>500</a:t>
            </a:r>
            <a:endParaRPr lang="en-GB" sz="5400" b="1" dirty="0"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Health &amp; Care</a:t>
            </a:r>
          </a:p>
          <a:p>
            <a:pPr>
              <a:defRPr/>
            </a:pPr>
            <a:r>
              <a:rPr lang="en-GB" sz="3200" b="1" dirty="0">
                <a:latin typeface="Agency FB" pitchFamily="34" charset="0"/>
                <a:cs typeface="Aharoni" pitchFamily="2" charset="-79"/>
                <a:hlinkClick r:id="rId43" action="ppaction://hlinksldjump"/>
              </a:rPr>
              <a:t>100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4" action="ppaction://hlinksldjump"/>
              </a:rPr>
              <a:t>200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5" action="ppaction://hlinksldjump"/>
              </a:rPr>
              <a:t>300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6" action="ppaction://hlinksldjump"/>
              </a:rPr>
              <a:t>400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7" action="ppaction://hlinksldjump"/>
              </a:rPr>
              <a:t>500</a:t>
            </a:r>
            <a:endParaRPr lang="en-GB" sz="5400" b="1" dirty="0"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Places In a City</a:t>
            </a:r>
          </a:p>
          <a:p>
            <a:pPr>
              <a:defRPr/>
            </a:pPr>
            <a:r>
              <a:rPr lang="en-GB" sz="3200" b="1" dirty="0">
                <a:latin typeface="Agency FB" pitchFamily="34" charset="0"/>
                <a:cs typeface="Aharoni" pitchFamily="2" charset="-79"/>
                <a:hlinkClick r:id="rId48" action="ppaction://hlinksldjump"/>
              </a:rPr>
              <a:t>100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49" action="ppaction://hlinksldjump"/>
              </a:rPr>
              <a:t>200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50" action="ppaction://hlinksldjump"/>
              </a:rPr>
              <a:t>300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51" action="ppaction://hlinksldjump"/>
              </a:rPr>
              <a:t>400</a:t>
            </a:r>
            <a:r>
              <a:rPr lang="en-GB" sz="3200" b="1" dirty="0"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latin typeface="Agency FB" pitchFamily="34" charset="0"/>
                <a:cs typeface="Aharoni" pitchFamily="2" charset="-79"/>
                <a:hlinkClick r:id="rId52" action="ppaction://hlinksldjump"/>
              </a:rPr>
              <a:t>500</a:t>
            </a:r>
            <a:endParaRPr lang="en-GB" sz="5400" b="1" dirty="0"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smtClean="0">
                <a:solidFill>
                  <a:srgbClr val="F8F8F8"/>
                </a:solidFill>
                <a:ea typeface="SimSun" pitchFamily="2" charset="-122"/>
              </a:rPr>
              <a:t>CATEGORIES</a:t>
            </a:r>
            <a:endParaRPr altLang="zh-CN">
              <a:solidFill>
                <a:srgbClr val="F8F8F8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Red, white and blue.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colour is the American (U.S.A) flag?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United Kingdom.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Country does this flag belong to?</a:t>
            </a:r>
          </a:p>
        </p:txBody>
      </p:sp>
      <p:pic>
        <p:nvPicPr>
          <p:cNvPr id="25607" name="Picture 8" descr="C:\Users\Rich\Documents\eslkidsworld.com\clip art\Flags (Part 2)\World (M - Z)\United Kingdom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636838"/>
            <a:ext cx="374491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Two.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How many colours does the Canadian flag have?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swimming.</a:t>
            </a:r>
            <a:endParaRPr lang="en-GB" sz="2800"/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  <p:pic>
        <p:nvPicPr>
          <p:cNvPr id="27655" name="Picture 8" descr="C:\Users\Rich\Documents\eslkidsworld.com\clip art\Outdoor Recreation (Part 2)\Beach &amp; Water (Sw - Z)\Swimming with Floats 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138" y="2492375"/>
            <a:ext cx="53768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is cycling.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is he doing?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28679" name="Picture 8" descr="C:\Users\Rich\Documents\eslkidsworld.com\clip art\Outdoor Recreation (Part 2)\Cycling (A - Cy)\Cycling - Look Out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052513"/>
            <a:ext cx="467201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is fishing.</a:t>
            </a:r>
            <a:endParaRPr lang="en-GB" sz="2800"/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is he doing?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29703" name="Picture 8" descr="C:\Users\Rich\Documents\eslkidsworld.com\clip art\Outdoor Recreation (Part 2)\Fishing (A - Fi)\Fishing 0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060575"/>
            <a:ext cx="46720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mountain climbing.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wind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  <p:pic>
        <p:nvPicPr>
          <p:cNvPr id="30727" name="Picture 8" descr="C:\Users\Rich\Documents\eslkidsworld.com\clip art\Outdoor Recreation (Part 2)\Hiking &amp; Climbing (I - Z)\Mountain Climbing 03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56325" y="1484313"/>
            <a:ext cx="259238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Ice hockey, Ice skating...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sport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can you play on ice?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star.</a:t>
            </a:r>
            <a:endParaRPr lang="en-GB" sz="2800"/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32775" name="Picture 8" descr="C:\Users\Rich\Documents\eslkidsworld.com\clip art\Stars &amp; Starbursts\Stars &amp; Starbursts (Part 2)\Star 01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557338"/>
            <a:ext cx="3887788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Moon.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6434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can you see in the sky at night?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33799" name="Picture 7" descr="C:\Users\Rich\Documents\eslkidsworld.com\clip art\Seasons &amp; Weather\Sun &amp; Moon (Part 1)\Moon - Crescent 0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844675"/>
            <a:ext cx="38449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a truck.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CONSTRUCTION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12875"/>
            <a:ext cx="5003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Down Arrow 6"/>
          <p:cNvSpPr/>
          <p:nvPr/>
        </p:nvSpPr>
        <p:spPr>
          <a:xfrm rot="18475385">
            <a:off x="4139407" y="2540794"/>
            <a:ext cx="865187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typ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6" name="Picture 9" descr="C:\Users\Rich\Documents\eslkidsworld.com\clip art\Construction\Construction (Co - H)\Dump Truck 0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76825" y="2924175"/>
            <a:ext cx="39227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the Sun.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4823" name="Picture 8" descr="C:\Users\Rich\Documents\eslkidsworld.com\clip art\Seasons &amp; Weather\Sun &amp; Moon (Part 1)\Sun 00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412875"/>
            <a:ext cx="4033837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rocket.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2197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35847" name="Picture 7" descr="C:\Users\Rich\Documents\eslkidsworld.com\clip art\Space\Space (R - Z)\Rocket - Cartoon 2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49275"/>
            <a:ext cx="2767012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Planets.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Earth, Jupiter, Mars and Neptune are all...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telephone.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067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7895" name="Picture 8" descr="C:\Users\Rich\Documents\eslkidsworld.com\clip art\Technology &amp; Communication (Part 2)\Telephone &amp; FAX (Part 1)\Telephone - Ringing 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916113"/>
            <a:ext cx="467201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CD.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38919" name="Picture 8" descr="C:\Users\Rich\Documents\eslkidsworld.com\clip art\Electronics\Electronics (A - F)\Compact Disc 1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565400"/>
            <a:ext cx="38163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T.V.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9943" name="Picture 9" descr="C:\Users\Rich\Documents\eslkidsworld.com\clip art\Electronics\Electronics (T - Z)\Television 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628775"/>
            <a:ext cx="3284538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Play music.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42846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can a radio do?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0967" name="Picture 8" descr="C:\Users\Rich\Documents\eslkidsworld.com\clip art\Electronics\Electronics (G - S)\Radio 0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133600"/>
            <a:ext cx="35274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You can take pictures</a:t>
            </a:r>
            <a:r>
              <a:rPr lang="en-GB" sz="2800">
                <a:ea typeface="SimSun" pitchFamily="2" charset="-122"/>
              </a:rPr>
              <a:t>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45005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can you do with a camera?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1991" name="Picture 7" descr="C:\Users\Rich\Documents\eslkidsworld.com\clip art\Electronics\Electronics (A - F)\Camera 0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276475"/>
            <a:ext cx="446405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Yoyo.</a:t>
            </a:r>
            <a:endParaRPr lang="en-GB" sz="2800"/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3015" name="Picture 8" descr="C:\Users\Rich\Documents\eslkidsworld.com\clip art\Travel &amp; Leisure\Games &amp; Hobbies (G - Z)\Yo Yo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981075"/>
            <a:ext cx="1878012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059113" y="56610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They are called dice.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these called?</a:t>
            </a:r>
          </a:p>
        </p:txBody>
      </p:sp>
      <p:pic>
        <p:nvPicPr>
          <p:cNvPr id="44040" name="Picture 9" descr="C:\Users\Rich\Documents\eslkidsworld.com\clip art\Travel &amp; Leisure\Games &amp; Hobbies (A - F)\Dice 1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557338"/>
            <a:ext cx="46720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a hat.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484313"/>
            <a:ext cx="4500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sp>
        <p:nvSpPr>
          <p:cNvPr id="7" name="Down Arrow 6"/>
          <p:cNvSpPr/>
          <p:nvPr/>
        </p:nvSpPr>
        <p:spPr>
          <a:xfrm rot="18475385">
            <a:off x="4283869" y="28281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200" name="Picture 9" descr="C:\Users\Rich\Documents\eslkidsworld.com\clip art\Construction\Construction (Co - H)\Hard Hat 0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7650" y="2770188"/>
            <a:ext cx="36369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Blocks.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toy are these?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5063" name="Picture 8" descr="C:\Users\Rich\Documents\eslkidsworld.com\clip art\Kids' Stuff\Toys (A - J)\Blocks 0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773238"/>
            <a:ext cx="467201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1125538"/>
            <a:ext cx="4248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sz="60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Computer games.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game can you play on a computer?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hopscotch.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39957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game called?</a:t>
            </a:r>
          </a:p>
        </p:txBody>
      </p:sp>
      <p:pic>
        <p:nvPicPr>
          <p:cNvPr id="47111" name="Picture 8" descr="C:\Users\Rich\Documents\eslkidsworld.com\clip art\Kids' Stuff\Toys (A - J)\Hopscotch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620713"/>
            <a:ext cx="36004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Doctor.</a:t>
            </a:r>
            <a:endParaRPr lang="en-GB" sz="2800"/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3561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is his job?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8135" name="Picture 7" descr="C:\Users\Rich\Documents\eslkidsworld.com\clip art\Health &amp; Medical\Cartoons (Do - G)\Doctor 0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341438"/>
            <a:ext cx="2317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Nurses.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helps doctors?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They are in the hospital.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39957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are they?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0183" name="Picture 7" descr="C:\Users\Rich\Documents\eslkidsworld.com\clip art\Health &amp; Medical\Cartoons (H - N)\Hospital Roommates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276475"/>
            <a:ext cx="3916363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She’s a nurse</a:t>
            </a:r>
            <a:r>
              <a:rPr lang="en-GB" sz="2800">
                <a:ea typeface="SimSun" pitchFamily="2" charset="-122"/>
              </a:rPr>
              <a:t>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2846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her job?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1207" name="Picture 8" descr="C:\Users\Rich\Documents\eslkidsworld.com\clip art\Health &amp; Medical\Cartoons (H - N)\Nurse Giving a Shot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651500" y="2133600"/>
            <a:ext cx="331311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8475385">
            <a:off x="4571207" y="1675606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Medicine.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do we take when we feel ill?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School.</a:t>
            </a:r>
            <a:endParaRPr lang="en-GB" sz="2800"/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do you study?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3255" name="Picture 7" descr="C:\Users\Rich\Documents\eslkidsworld.com\clip art\Education &amp; Schools (Part 1)\General\School 1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4950" y="1773238"/>
            <a:ext cx="3273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Supermarket.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Action Button: Sound 7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4275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can you buy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food?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4279" name="Picture 7" descr="C:\Users\Rich\Documents\eslkidsworld.com\clip art\Symbols\Symbols (I - Z)\Supermarket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133600"/>
            <a:ext cx="32400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a ruler.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500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</a:t>
            </a: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this called?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 rot="18475385">
            <a:off x="5868194" y="17486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4" name="Picture 9" descr="C:\Users\Rich\Documents\eslkidsworld.com\clip art\Construction\Construction (I - Z)\Ruler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708275"/>
            <a:ext cx="46720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Shopping mall.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5076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A place with many shops?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5303" name="Picture 7" descr="C:\Users\Rich\Documents\eslkidsworld.com\clip art\Neighborhoods\Cartoonville\Shopping Mall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349500"/>
            <a:ext cx="4276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Restaurant.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Action Button: Sound 5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5005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A place to eat dinner?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6327" name="Picture 7" descr="C:\Users\Rich\Documents\eslkidsworld.com\clip art\Signs\Information Signs\Restaurant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349500"/>
            <a:ext cx="403383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At the beach.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can you see the sea?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  <a:ea typeface="SimSun" pitchFamily="2" charset="-122"/>
                <a:cs typeface="Arial" charset="0"/>
              </a:rPr>
              <a:t>Thanks for using PowerPoint at </a:t>
            </a:r>
            <a:r>
              <a:rPr lang="en-GB" altLang="zh-CN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  <a:ea typeface="SimSun" pitchFamily="2" charset="-122"/>
                <a:cs typeface="Arial" charset="0"/>
                <a:hlinkClick r:id="rId4"/>
              </a:rPr>
              <a:t>www.kidseslgames.com</a:t>
            </a:r>
            <a:endParaRPr lang="en-GB" altLang="zh-CN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Heavy" pitchFamily="34" charset="0"/>
              <a:ea typeface="SimSun" pitchFamily="2" charset="-122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6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He is wearing a mask.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is he wearing?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 rot="18475385">
            <a:off x="4499769" y="1820069"/>
            <a:ext cx="865187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48" name="Picture 9" descr="C:\Users\Rich\Documents\eslkidsworld.com\clip art\Construction\Construction (I - Z)\Welder 1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00213"/>
            <a:ext cx="24796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House or an apartment.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do you live in?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English, German, French...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one language subject?</a:t>
            </a:r>
            <a:endParaRPr lang="en-GB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Maths.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subject called?</a:t>
            </a:r>
          </a:p>
        </p:txBody>
      </p:sp>
      <p:sp>
        <p:nvSpPr>
          <p:cNvPr id="9" name="Action Button: Sound 8">
            <a:hlinkClick r:id="" action="ppaction://noaction" highlightClick="1">
              <a:snd r:embed="rId4" name="voltage.wav" builtIn="1"/>
            </a:hlinkClick>
          </p:cNvPr>
          <p:cNvSpPr/>
          <p:nvPr/>
        </p:nvSpPr>
        <p:spPr>
          <a:xfrm>
            <a:off x="900113" y="5084763"/>
            <a:ext cx="1008062" cy="792162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9" name="Picture 8" descr="C:\Users\Rich\Documents\eslkidsworld.com\clip art\Education &amp; Schools (Part 2)\School Subjects (D - Z)\Math - Addition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773238"/>
            <a:ext cx="341788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1904</TotalTime>
  <Words>799</Words>
  <Application>Microsoft Office PowerPoint</Application>
  <PresentationFormat>On-screen Show (4:3)</PresentationFormat>
  <Paragraphs>279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Century Gothic</vt:lpstr>
      <vt:lpstr>Wingdings 2</vt:lpstr>
      <vt:lpstr>幼圆</vt:lpstr>
      <vt:lpstr>SimSun</vt:lpstr>
      <vt:lpstr>Colonna MT</vt:lpstr>
      <vt:lpstr>Agency FB</vt:lpstr>
      <vt:lpstr>Aharoni</vt:lpstr>
      <vt:lpstr>Arial Narrow</vt:lpstr>
      <vt:lpstr>Franklin Gothic Medium Cond</vt:lpstr>
      <vt:lpstr>Wingdings</vt:lpstr>
      <vt:lpstr>Verdana</vt:lpstr>
      <vt:lpstr>Franklin Gothic Heavy</vt:lpstr>
      <vt:lpstr>Berlin Sans FB</vt:lpstr>
      <vt:lpstr>Paper</vt:lpstr>
      <vt:lpstr>JEOPARDY SET 2 </vt:lpstr>
      <vt:lpstr>CATEGORIES</vt:lpstr>
      <vt:lpstr>CONSTRUCTION  100</vt:lpstr>
      <vt:lpstr>CONSTRUCTION  200</vt:lpstr>
      <vt:lpstr>CONSTRUCTION  300</vt:lpstr>
      <vt:lpstr>CONSTRUCTION  400</vt:lpstr>
      <vt:lpstr>CONSTRUCTION 500</vt:lpstr>
      <vt:lpstr>SCHOOL SUBJECTS 100</vt:lpstr>
      <vt:lpstr>SCHOOL SUBJECTS 200</vt:lpstr>
      <vt:lpstr>SCHOOL SUBJECTS 300</vt:lpstr>
      <vt:lpstr>SCHOOL SUBJECTS 400</vt:lpstr>
      <vt:lpstr>SCHOOL SUBJECTS 500</vt:lpstr>
      <vt:lpstr>LANDSCAPES  100</vt:lpstr>
      <vt:lpstr>LANDSCAPES  200</vt:lpstr>
      <vt:lpstr>LANDSCAPES  300</vt:lpstr>
      <vt:lpstr>LANDSCAPES  400</vt:lpstr>
      <vt:lpstr>LANDSCAPES  500</vt:lpstr>
      <vt:lpstr>FLAGS  100</vt:lpstr>
      <vt:lpstr>FLAGS  200</vt:lpstr>
      <vt:lpstr>FLAGS  300</vt:lpstr>
      <vt:lpstr>FLAGS  400</vt:lpstr>
      <vt:lpstr>FLAGS  500</vt:lpstr>
      <vt:lpstr>EXTREME SPORTS  100</vt:lpstr>
      <vt:lpstr>EXTREME SPORTS 200</vt:lpstr>
      <vt:lpstr>EXTREME SPORTS 300</vt:lpstr>
      <vt:lpstr>EXTREME SPORTS  400</vt:lpstr>
      <vt:lpstr>EXTREME SPORTS  500</vt:lpstr>
      <vt:lpstr>SPACE  100</vt:lpstr>
      <vt:lpstr>SPACE  200</vt:lpstr>
      <vt:lpstr>SPACE  300</vt:lpstr>
      <vt:lpstr>SPACE  400</vt:lpstr>
      <vt:lpstr>SPACE 500</vt:lpstr>
      <vt:lpstr>TECHNOLOGY  100</vt:lpstr>
      <vt:lpstr>TECHNOLOGY  200</vt:lpstr>
      <vt:lpstr>TECHNOLOGY  300</vt:lpstr>
      <vt:lpstr>TECHNOLOGY  400</vt:lpstr>
      <vt:lpstr>TECHNOLOGY  500</vt:lpstr>
      <vt:lpstr>GAMES  100</vt:lpstr>
      <vt:lpstr>GAMES 200</vt:lpstr>
      <vt:lpstr>GAMES 300</vt:lpstr>
      <vt:lpstr>GAMES  400</vt:lpstr>
      <vt:lpstr>GAMES  500</vt:lpstr>
      <vt:lpstr>HEALTH &amp; CARE  100</vt:lpstr>
      <vt:lpstr>HEALTH &amp; CARE  200</vt:lpstr>
      <vt:lpstr>HEALTH &amp; CARE 300</vt:lpstr>
      <vt:lpstr>HEALTH &amp; CARE 400</vt:lpstr>
      <vt:lpstr>HEALTH &amp; CARE  500</vt:lpstr>
      <vt:lpstr>PLACES IN A CITY  100</vt:lpstr>
      <vt:lpstr>PLACES IN A CITY  200</vt:lpstr>
      <vt:lpstr>PLACES IN A CITY  300</vt:lpstr>
      <vt:lpstr>PLACES IN A CITY  400</vt:lpstr>
      <vt:lpstr>PLACES IN A CITY  500</vt:lpstr>
      <vt:lpstr>Slide 53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Beginner 2</dc:title>
  <dc:creator>Kids ESL Games</dc:creator>
  <cp:lastModifiedBy>Richard</cp:lastModifiedBy>
  <cp:revision>159</cp:revision>
  <dcterms:created xsi:type="dcterms:W3CDTF">2007-04-01T05:43:10Z</dcterms:created>
  <dcterms:modified xsi:type="dcterms:W3CDTF">2020-03-23T04:16:24Z</dcterms:modified>
</cp:coreProperties>
</file>